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683A1-98C0-4A53-A7E4-539364829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GroomSoft</a:t>
            </a:r>
            <a:endParaRPr lang="en-CA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8BE52B2-A6D8-4EA0-A8D0-3A3FCB8C1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8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8"/>
    </mc:Choice>
    <mc:Fallback>
      <p:transition spd="slow" advTm="14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F7AF80-7A2B-4167-9F22-2026807B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Groomsoft</a:t>
            </a:r>
            <a:r>
              <a:rPr lang="en-US" dirty="0"/>
              <a:t>?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49C75A-EF87-4A7B-8439-8899EFBE5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Cloud Based Software, therefore Supports all operating systems and cross platforms.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User-friendly and easier to use and learn.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Can access data anywhere without any specific installations.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Auto data backup each night.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Provides features like bulk texting, appointment calendar, managing customers, route optimization, secure payments and data storage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FE7D397-D04F-43F5-AAD7-23F32D91C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6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640"/>
    </mc:Choice>
    <mc:Fallback>
      <p:transition spd="slow" advTm="17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DAAD-F8EA-4DEC-8493-B6E4257B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Groomsoft</a:t>
            </a:r>
            <a:r>
              <a:rPr lang="en-US" dirty="0"/>
              <a:t>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BCD0-B644-4A2D-98C6-EBE928871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Doesn’t include any inventory management tool.</a:t>
            </a:r>
          </a:p>
          <a:p>
            <a:r>
              <a:rPr lang="en-US" dirty="0"/>
              <a:t>W</a:t>
            </a:r>
            <a:r>
              <a:rPr lang="en-CA" dirty="0"/>
              <a:t>ill not be able to track your income.</a:t>
            </a:r>
          </a:p>
          <a:p>
            <a:r>
              <a:rPr lang="en-US" dirty="0"/>
              <a:t>P</a:t>
            </a:r>
            <a:r>
              <a:rPr lang="en-CA" dirty="0"/>
              <a:t>rice lists are not recorded as per client’s requirement.</a:t>
            </a:r>
          </a:p>
          <a:p>
            <a:r>
              <a:rPr lang="en-US" dirty="0"/>
              <a:t>N</a:t>
            </a:r>
            <a:r>
              <a:rPr lang="en-CA" dirty="0"/>
              <a:t>ot available through an open source.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9E6B9A1-7453-49E3-AF49-B0E305611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06"/>
    </mc:Choice>
    <mc:Fallback>
      <p:transition spd="slow" advTm="46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1096</TotalTime>
  <Words>99</Words>
  <Application>Microsoft Office PowerPoint</Application>
  <PresentationFormat>Widescreen</PresentationFormat>
  <Paragraphs>18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 Boardroom</vt:lpstr>
      <vt:lpstr>GroomSoft</vt:lpstr>
      <vt:lpstr>Groomsoft?</vt:lpstr>
      <vt:lpstr>Why not Groomsoft?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Groomsoft?</dc:title>
  <dc:creator>techserv</dc:creator>
  <cp:lastModifiedBy>techserv</cp:lastModifiedBy>
  <cp:revision>4</cp:revision>
  <dcterms:created xsi:type="dcterms:W3CDTF">2020-12-06T19:15:12Z</dcterms:created>
  <dcterms:modified xsi:type="dcterms:W3CDTF">2020-12-07T13:31:42Z</dcterms:modified>
</cp:coreProperties>
</file>